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4" autoAdjust="0"/>
    <p:restoredTop sz="94660"/>
  </p:normalViewPr>
  <p:slideViewPr>
    <p:cSldViewPr snapToGrid="0">
      <p:cViewPr>
        <p:scale>
          <a:sx n="74" d="100"/>
          <a:sy n="74" d="100"/>
        </p:scale>
        <p:origin x="821" y="46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329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689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22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48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97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160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25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54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624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13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06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78A9F-0A47-429E-8E25-173462BE5CFF}" type="datetimeFigureOut">
              <a:rPr lang="en-US" smtClean="0"/>
              <a:t>7/30/2017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D46D5-7CA8-4A6C-9156-A76E3198F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267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64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Samuel Anozie</dc:creator>
  <cp:lastModifiedBy>Samuel Anozie</cp:lastModifiedBy>
  <cp:revision>1</cp:revision>
  <dcterms:created xsi:type="dcterms:W3CDTF">2017-07-31T00:07:44Z</dcterms:created>
  <dcterms:modified xsi:type="dcterms:W3CDTF">2017-07-31T00:08:11Z</dcterms:modified>
</cp:coreProperties>
</file>

<file path=docProps/thumbnail.jpeg>
</file>